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3" r:id="rId6"/>
    <p:sldId id="262" r:id="rId7"/>
    <p:sldId id="261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2540A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50" d="100"/>
          <a:sy n="50" d="100"/>
        </p:scale>
        <p:origin x="-1172" y="-4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79FAE7-0B3E-415B-B5F9-2CD12A5A6AAB}" type="datetimeFigureOut">
              <a:rPr lang="fr-CA" smtClean="0"/>
              <a:t>2024-02-07</a:t>
            </a:fld>
            <a:endParaRPr lang="fr-CA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A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3026D0-FDC9-42E7-9F0A-1DE52B00562C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5604837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3026D0-FDC9-42E7-9F0A-1DE52B00562C}" type="slidenum">
              <a:rPr lang="fr-CA" smtClean="0"/>
              <a:t>1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7099083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371601"/>
            <a:ext cx="104648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505200"/>
            <a:ext cx="85344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96635-1AD2-4523-8361-176856353528}" type="datetimeFigureOut">
              <a:rPr lang="fr-FR" smtClean="0"/>
              <a:t>07/02/2024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5FD2D-0087-4318-9A61-7DD1F799AEE5}" type="slidenum">
              <a:rPr lang="fr-FR" smtClean="0"/>
              <a:t>‹N°›</a:t>
            </a:fld>
            <a:endParaRPr lang="fr-FR"/>
          </a:p>
        </p:txBody>
      </p:sp>
      <p:cxnSp>
        <p:nvCxnSpPr>
          <p:cNvPr id="8" name="Straight Connector 7"/>
          <p:cNvCxnSpPr/>
          <p:nvPr/>
        </p:nvCxnSpPr>
        <p:spPr>
          <a:xfrm>
            <a:off x="914400" y="3398520"/>
            <a:ext cx="104648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96635-1AD2-4523-8361-176856353528}" type="datetimeFigureOut">
              <a:rPr lang="fr-FR" smtClean="0"/>
              <a:t>07/02/2024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5FD2D-0087-4318-9A61-7DD1F799AEE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609600"/>
            <a:ext cx="2743200" cy="5867400"/>
          </a:xfrm>
        </p:spPr>
        <p:txBody>
          <a:bodyPr vert="eaVert" anchor="b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609600"/>
            <a:ext cx="8026400" cy="586740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96635-1AD2-4523-8361-176856353528}" type="datetimeFigureOut">
              <a:rPr lang="fr-FR" smtClean="0"/>
              <a:t>07/02/2024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5FD2D-0087-4318-9A61-7DD1F799AEE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96635-1AD2-4523-8361-176856353528}" type="datetimeFigureOut">
              <a:rPr lang="fr-FR" smtClean="0"/>
              <a:t>07/02/2024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5FD2D-0087-4318-9A61-7DD1F799AEE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2362201"/>
            <a:ext cx="103632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4626865"/>
            <a:ext cx="103632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96635-1AD2-4523-8361-176856353528}" type="datetimeFigureOut">
              <a:rPr lang="fr-FR" smtClean="0"/>
              <a:t>07/02/2024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5FD2D-0087-4318-9A61-7DD1F799AEE5}" type="slidenum">
              <a:rPr lang="fr-FR" smtClean="0"/>
              <a:t>‹N°›</a:t>
            </a:fld>
            <a:endParaRPr lang="fr-FR"/>
          </a:p>
        </p:txBody>
      </p:sp>
      <p:cxnSp>
        <p:nvCxnSpPr>
          <p:cNvPr id="7" name="Straight Connector 6"/>
          <p:cNvCxnSpPr/>
          <p:nvPr/>
        </p:nvCxnSpPr>
        <p:spPr>
          <a:xfrm>
            <a:off x="975360" y="4599432"/>
            <a:ext cx="104648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73352"/>
            <a:ext cx="53848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73352"/>
            <a:ext cx="53848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96635-1AD2-4523-8361-176856353528}" type="datetimeFigureOut">
              <a:rPr lang="fr-FR" smtClean="0"/>
              <a:t>07/02/2024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5FD2D-0087-4318-9A61-7DD1F799AEE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76400"/>
            <a:ext cx="524256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38400"/>
            <a:ext cx="524256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39840" y="1676400"/>
            <a:ext cx="524256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9840" y="2438400"/>
            <a:ext cx="524256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96635-1AD2-4523-8361-176856353528}" type="datetimeFigureOut">
              <a:rPr lang="fr-FR" smtClean="0"/>
              <a:t>07/02/2024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5FD2D-0087-4318-9A61-7DD1F799AEE5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3741949" y="4045691"/>
            <a:ext cx="4709160" cy="1059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96635-1AD2-4523-8361-176856353528}" type="datetimeFigureOut">
              <a:rPr lang="fr-FR" smtClean="0"/>
              <a:t>07/02/2024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5FD2D-0087-4318-9A61-7DD1F799AEE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96635-1AD2-4523-8361-176856353528}" type="datetimeFigureOut">
              <a:rPr lang="fr-FR" smtClean="0"/>
              <a:t>07/02/2024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5FD2D-0087-4318-9A61-7DD1F799AEE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92080"/>
            <a:ext cx="2852928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2400" y="792080"/>
            <a:ext cx="7620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2130553"/>
            <a:ext cx="2852928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96635-1AD2-4523-8361-176856353528}" type="datetimeFigureOut">
              <a:rPr lang="fr-FR" smtClean="0"/>
              <a:t>07/02/2024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5FD2D-0087-4318-9A61-7DD1F799AEE5}" type="slidenum">
              <a:rPr lang="fr-FR" smtClean="0"/>
              <a:t>‹N°›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912152" y="3579942"/>
            <a:ext cx="5577840" cy="211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92480"/>
            <a:ext cx="2856907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11480" y="838201"/>
            <a:ext cx="787252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133600"/>
            <a:ext cx="2852928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96635-1AD2-4523-8361-176856353528}" type="datetimeFigureOut">
              <a:rPr lang="fr-FR" smtClean="0"/>
              <a:t>07/02/2024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5FD2D-0087-4318-9A61-7DD1F799AEE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9000"/>
            <a:lum/>
          </a:blip>
          <a:srcRect/>
          <a:stretch>
            <a:fillRect l="-1000" t="59000" r="72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12192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533400"/>
            <a:ext cx="109728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18288"/>
            <a:ext cx="3860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8C596635-1AD2-4523-8361-176856353528}" type="datetimeFigureOut">
              <a:rPr lang="fr-FR" smtClean="0"/>
              <a:t>07/02/2024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18288"/>
            <a:ext cx="54864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60000" y="18288"/>
            <a:ext cx="14224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9865FD2D-0087-4318-9A61-7DD1F799AEE5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25569" y="3784448"/>
            <a:ext cx="9144000" cy="1655762"/>
          </a:xfrm>
        </p:spPr>
        <p:txBody>
          <a:bodyPr>
            <a:normAutofit/>
          </a:bodyPr>
          <a:lstStyle/>
          <a:p>
            <a:pPr algn="ctr" rtl="1"/>
            <a:r>
              <a:rPr lang="ar-DZ" sz="4400" b="1" dirty="0" smtClean="0">
                <a:latin typeface="+mj-lt"/>
              </a:rPr>
              <a:t>«عنوان المشروع»</a:t>
            </a:r>
          </a:p>
          <a:p>
            <a:pPr algn="ctr" rtl="1"/>
            <a:endParaRPr lang="fr-FR" sz="4400" b="1" dirty="0">
              <a:latin typeface="+mj-lt"/>
            </a:endParaRPr>
          </a:p>
        </p:txBody>
      </p:sp>
      <p:sp>
        <p:nvSpPr>
          <p:cNvPr id="4" name="Sous-titre 2"/>
          <p:cNvSpPr txBox="1">
            <a:spLocks/>
          </p:cNvSpPr>
          <p:nvPr/>
        </p:nvSpPr>
        <p:spPr>
          <a:xfrm>
            <a:off x="924785" y="627591"/>
            <a:ext cx="9884230" cy="26555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1"/>
            <a:r>
              <a:rPr lang="ar-DZ" sz="3600" b="1" dirty="0">
                <a:latin typeface="Sakkal Majalla" pitchFamily="2" charset="-78"/>
                <a:cs typeface="Sakkal Majalla" pitchFamily="2" charset="-78"/>
              </a:rPr>
              <a:t> جامعة حسيبة بن بوعلي بالشلف</a:t>
            </a:r>
          </a:p>
          <a:p>
            <a:pPr algn="ctr" rtl="1"/>
            <a:r>
              <a:rPr lang="ar-DZ" sz="3600" b="1" dirty="0">
                <a:latin typeface="Sakkal Majalla" pitchFamily="2" charset="-78"/>
                <a:cs typeface="Sakkal Majalla" pitchFamily="2" charset="-78"/>
              </a:rPr>
              <a:t>حاضنة </a:t>
            </a:r>
            <a:r>
              <a:rPr lang="ar-DZ" sz="3600" b="1" dirty="0" smtClean="0">
                <a:latin typeface="Sakkal Majalla" pitchFamily="2" charset="-78"/>
                <a:cs typeface="Sakkal Majalla" pitchFamily="2" charset="-78"/>
              </a:rPr>
              <a:t>أعمال</a:t>
            </a:r>
            <a:endParaRPr lang="fr-FR" sz="3600" b="1" dirty="0" smtClean="0">
              <a:latin typeface="Sakkal Majalla" pitchFamily="2" charset="-78"/>
              <a:cs typeface="Sakkal Majalla" pitchFamily="2" charset="-78"/>
            </a:endParaRPr>
          </a:p>
          <a:p>
            <a:pPr algn="ctr" rtl="1"/>
            <a:r>
              <a:rPr lang="ar-DZ" sz="3600" b="1" dirty="0" smtClean="0">
                <a:latin typeface="Sakkal Majalla" pitchFamily="2" charset="-78"/>
                <a:cs typeface="Sakkal Majalla" pitchFamily="2" charset="-78"/>
              </a:rPr>
              <a:t>كلية ..............................</a:t>
            </a:r>
          </a:p>
          <a:p>
            <a:pPr algn="ctr" rtl="1"/>
            <a:r>
              <a:rPr lang="ar-DZ" sz="3600" b="1" dirty="0" smtClean="0">
                <a:latin typeface="Sakkal Majalla" pitchFamily="2" charset="-78"/>
                <a:cs typeface="Sakkal Majalla" pitchFamily="2" charset="-78"/>
              </a:rPr>
              <a:t>قسم ....................</a:t>
            </a:r>
            <a:endParaRPr lang="fr-FR" sz="4400" b="1" dirty="0">
              <a:latin typeface="+mj-lt"/>
            </a:endParaRPr>
          </a:p>
        </p:txBody>
      </p:sp>
      <p:pic>
        <p:nvPicPr>
          <p:cNvPr id="5" name="Image 4" descr="Photos et logo - Universite Hassiba Benbouali de Chle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669366" y="748799"/>
            <a:ext cx="1669834" cy="1656000"/>
          </a:xfrm>
          <a:prstGeom prst="rect">
            <a:avLst/>
          </a:prstGeom>
          <a:noFill/>
          <a:ln>
            <a:noFill/>
            <a:prstDash/>
          </a:ln>
        </p:spPr>
      </p:pic>
      <p:pic>
        <p:nvPicPr>
          <p:cNvPr id="6" name="Image 5" descr="C:\Users\DELL PRO.DESKTOP-8BCETEA\Downloads\Logo_PNG-removebg-preview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7246" y="1065296"/>
            <a:ext cx="2666542" cy="1103037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7" name="Connecteur droit 6"/>
          <p:cNvCxnSpPr/>
          <p:nvPr/>
        </p:nvCxnSpPr>
        <p:spPr>
          <a:xfrm>
            <a:off x="924785" y="3505200"/>
            <a:ext cx="10924315" cy="25400"/>
          </a:xfrm>
          <a:prstGeom prst="line">
            <a:avLst/>
          </a:prstGeom>
          <a:ln w="38100">
            <a:solidFill>
              <a:srgbClr val="C2540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ZoneTexte 9"/>
          <p:cNvSpPr txBox="1"/>
          <p:nvPr/>
        </p:nvSpPr>
        <p:spPr>
          <a:xfrm>
            <a:off x="5457917" y="6456402"/>
            <a:ext cx="1287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2023-2024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488158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ar-DZ" sz="6000" b="1" dirty="0" smtClean="0"/>
              <a:t>أعضاء الفريق</a:t>
            </a:r>
            <a:endParaRPr lang="fr-FR" sz="60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ar-DZ" sz="3200" dirty="0" smtClean="0"/>
              <a:t>الاسم:</a:t>
            </a:r>
          </a:p>
          <a:p>
            <a:pPr algn="r" rtl="1"/>
            <a:r>
              <a:rPr lang="ar-DZ" sz="3200" dirty="0" smtClean="0"/>
              <a:t>اللقب:</a:t>
            </a:r>
          </a:p>
          <a:p>
            <a:pPr algn="r" rtl="1"/>
            <a:r>
              <a:rPr lang="ar-DZ" sz="3200" dirty="0" smtClean="0"/>
              <a:t>التخصص:                       / الجامعة</a:t>
            </a:r>
          </a:p>
          <a:p>
            <a:pPr algn="r" rtl="1"/>
            <a:r>
              <a:rPr lang="ar-DZ" sz="3200" dirty="0" smtClean="0"/>
              <a:t>المستوى : ماستر/ليسانس؟</a:t>
            </a:r>
          </a:p>
          <a:p>
            <a:pPr algn="r" rtl="1"/>
            <a:r>
              <a:rPr lang="ar-DZ" sz="3200" dirty="0" smtClean="0"/>
              <a:t>................</a:t>
            </a:r>
          </a:p>
          <a:p>
            <a:pPr algn="r" rtl="1"/>
            <a:r>
              <a:rPr lang="ar-DZ" sz="3200" dirty="0" smtClean="0"/>
              <a:t>................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3589414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rtl="1"/>
            <a:r>
              <a:rPr lang="ar-DZ" sz="6000" b="1" dirty="0" smtClean="0"/>
              <a:t>الإشكالية المراد معالجتها والسوق المستهدف</a:t>
            </a:r>
            <a:endParaRPr lang="fr-FR" sz="60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DZ" dirty="0" smtClean="0"/>
              <a:t>.................</a:t>
            </a:r>
            <a:r>
              <a:rPr lang="ar-DZ" dirty="0"/>
              <a:t> </a:t>
            </a:r>
            <a:r>
              <a:rPr lang="ar-DZ" dirty="0" smtClean="0"/>
              <a:t>.................</a:t>
            </a:r>
            <a:r>
              <a:rPr lang="ar-DZ" dirty="0"/>
              <a:t> </a:t>
            </a:r>
            <a:r>
              <a:rPr lang="ar-DZ" dirty="0" smtClean="0"/>
              <a:t>.................</a:t>
            </a:r>
            <a:r>
              <a:rPr lang="ar-DZ" dirty="0"/>
              <a:t> </a:t>
            </a:r>
            <a:r>
              <a:rPr lang="ar-DZ" dirty="0" smtClean="0"/>
              <a:t>.................</a:t>
            </a:r>
            <a:r>
              <a:rPr lang="ar-DZ" dirty="0"/>
              <a:t> </a:t>
            </a:r>
            <a:r>
              <a:rPr lang="ar-DZ" dirty="0" smtClean="0"/>
              <a:t>.................</a:t>
            </a:r>
            <a:r>
              <a:rPr lang="ar-DZ" dirty="0"/>
              <a:t> </a:t>
            </a:r>
            <a:r>
              <a:rPr lang="ar-DZ" dirty="0" smtClean="0"/>
              <a:t>.................</a:t>
            </a:r>
            <a:r>
              <a:rPr lang="ar-DZ" dirty="0"/>
              <a:t> </a:t>
            </a:r>
            <a:r>
              <a:rPr lang="ar-DZ" dirty="0" smtClean="0"/>
              <a:t>.................</a:t>
            </a:r>
            <a:r>
              <a:rPr lang="ar-DZ" dirty="0"/>
              <a:t> </a:t>
            </a:r>
            <a:r>
              <a:rPr lang="ar-DZ" dirty="0" smtClean="0"/>
              <a:t>.................</a:t>
            </a:r>
            <a:r>
              <a:rPr lang="ar-DZ" dirty="0"/>
              <a:t> </a:t>
            </a:r>
            <a:r>
              <a:rPr lang="ar-DZ" dirty="0" smtClean="0"/>
              <a:t>.................</a:t>
            </a:r>
            <a:r>
              <a:rPr lang="ar-DZ" dirty="0"/>
              <a:t> </a:t>
            </a:r>
            <a:r>
              <a:rPr lang="ar-DZ" dirty="0" smtClean="0"/>
              <a:t>.................</a:t>
            </a:r>
            <a:r>
              <a:rPr lang="ar-DZ" dirty="0"/>
              <a:t> </a:t>
            </a:r>
            <a:r>
              <a:rPr lang="ar-DZ" dirty="0" smtClean="0"/>
              <a:t>.................</a:t>
            </a:r>
            <a:r>
              <a:rPr lang="ar-DZ" dirty="0"/>
              <a:t> </a:t>
            </a:r>
            <a:r>
              <a:rPr lang="ar-DZ" dirty="0" smtClean="0"/>
              <a:t>.................</a:t>
            </a:r>
            <a:r>
              <a:rPr lang="ar-DZ" dirty="0"/>
              <a:t> </a:t>
            </a:r>
            <a:r>
              <a:rPr lang="ar-DZ" dirty="0" smtClean="0"/>
              <a:t>.................</a:t>
            </a:r>
            <a:r>
              <a:rPr lang="ar-DZ" dirty="0"/>
              <a:t> </a:t>
            </a:r>
            <a:r>
              <a:rPr lang="ar-DZ" dirty="0" smtClean="0"/>
              <a:t>.................</a:t>
            </a:r>
            <a:r>
              <a:rPr lang="ar-DZ" dirty="0"/>
              <a:t> </a:t>
            </a:r>
            <a:r>
              <a:rPr lang="ar-DZ" dirty="0" smtClean="0"/>
              <a:t>.................</a:t>
            </a:r>
            <a:r>
              <a:rPr lang="ar-DZ" dirty="0"/>
              <a:t> </a:t>
            </a:r>
            <a:r>
              <a:rPr lang="ar-DZ" dirty="0" smtClean="0"/>
              <a:t>.................</a:t>
            </a:r>
            <a:r>
              <a:rPr lang="ar-DZ" dirty="0"/>
              <a:t> </a:t>
            </a:r>
            <a:r>
              <a:rPr lang="ar-DZ" dirty="0" smtClean="0"/>
              <a:t>.................</a:t>
            </a:r>
            <a:r>
              <a:rPr lang="ar-DZ" dirty="0"/>
              <a:t> </a:t>
            </a:r>
            <a:r>
              <a:rPr lang="ar-DZ" dirty="0" smtClean="0"/>
              <a:t>.................</a:t>
            </a:r>
            <a:r>
              <a:rPr lang="ar-DZ" dirty="0"/>
              <a:t> </a:t>
            </a:r>
            <a:r>
              <a:rPr lang="ar-DZ" dirty="0" smtClean="0"/>
              <a:t>.................</a:t>
            </a:r>
            <a:r>
              <a:rPr lang="ar-DZ" dirty="0"/>
              <a:t> </a:t>
            </a:r>
            <a:r>
              <a:rPr lang="ar-DZ" dirty="0" smtClean="0"/>
              <a:t>.................</a:t>
            </a:r>
            <a:r>
              <a:rPr lang="ar-DZ" dirty="0"/>
              <a:t> </a:t>
            </a:r>
            <a:r>
              <a:rPr lang="ar-DZ" dirty="0" smtClean="0"/>
              <a:t>.................</a:t>
            </a:r>
            <a:r>
              <a:rPr lang="ar-DZ" dirty="0"/>
              <a:t> .................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98669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rtl="1"/>
            <a:r>
              <a:rPr lang="ar-DZ" sz="6000" b="1" dirty="0" smtClean="0"/>
              <a:t>الحلول الموجودة في السوق</a:t>
            </a:r>
            <a:endParaRPr lang="fr-FR" sz="60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algn="r" rtl="1">
              <a:buFont typeface="+mj-lt"/>
              <a:buAutoNum type="arabicPeriod"/>
            </a:pPr>
            <a:r>
              <a:rPr lang="ar-DZ" dirty="0" smtClean="0"/>
              <a:t>................. .................</a:t>
            </a:r>
            <a:r>
              <a:rPr lang="ar-DZ" dirty="0"/>
              <a:t> .................</a:t>
            </a:r>
            <a:endParaRPr lang="ar-DZ" dirty="0" smtClean="0"/>
          </a:p>
          <a:p>
            <a:pPr marL="457200" indent="-457200" algn="r" rtl="1">
              <a:buFont typeface="+mj-lt"/>
              <a:buAutoNum type="arabicPeriod"/>
            </a:pPr>
            <a:r>
              <a:rPr lang="ar-DZ" dirty="0" smtClean="0"/>
              <a:t>................. .................</a:t>
            </a:r>
            <a:r>
              <a:rPr lang="ar-DZ" dirty="0"/>
              <a:t> </a:t>
            </a:r>
            <a:r>
              <a:rPr lang="ar-DZ" dirty="0" smtClean="0"/>
              <a:t>.................</a:t>
            </a:r>
            <a:r>
              <a:rPr lang="ar-DZ" dirty="0"/>
              <a:t> </a:t>
            </a:r>
            <a:endParaRPr lang="ar-DZ" dirty="0" smtClean="0"/>
          </a:p>
          <a:p>
            <a:pPr marL="457200" indent="-457200" algn="r" rtl="1">
              <a:buFont typeface="+mj-lt"/>
              <a:buAutoNum type="arabicPeriod"/>
            </a:pPr>
            <a:r>
              <a:rPr lang="ar-DZ" dirty="0" smtClean="0"/>
              <a:t>................. .................</a:t>
            </a:r>
            <a:r>
              <a:rPr lang="ar-DZ" dirty="0"/>
              <a:t> .................</a:t>
            </a:r>
            <a:endParaRPr lang="ar-DZ" dirty="0" smtClean="0"/>
          </a:p>
          <a:p>
            <a:pPr marL="457200" indent="-457200" algn="r" rtl="1">
              <a:buFont typeface="+mj-lt"/>
              <a:buAutoNum type="arabicPeriod"/>
            </a:pPr>
            <a:r>
              <a:rPr lang="ar-DZ" dirty="0" smtClean="0"/>
              <a:t>.................</a:t>
            </a:r>
            <a:r>
              <a:rPr lang="ar-DZ" dirty="0"/>
              <a:t> </a:t>
            </a:r>
            <a:r>
              <a:rPr lang="ar-DZ" dirty="0" smtClean="0"/>
              <a:t>.................</a:t>
            </a:r>
            <a:r>
              <a:rPr lang="ar-DZ" dirty="0"/>
              <a:t> .................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71447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rtl="1"/>
            <a:r>
              <a:rPr lang="ar-DZ" sz="6000" b="1" dirty="0" smtClean="0"/>
              <a:t>الحلول المقترحة</a:t>
            </a:r>
            <a:endParaRPr lang="fr-FR" sz="60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algn="r" rtl="1">
              <a:buFont typeface="+mj-lt"/>
              <a:buAutoNum type="arabicPeriod"/>
            </a:pPr>
            <a:r>
              <a:rPr lang="ar-DZ" dirty="0" smtClean="0"/>
              <a:t>................. .................</a:t>
            </a:r>
            <a:r>
              <a:rPr lang="ar-DZ" dirty="0"/>
              <a:t> .................</a:t>
            </a:r>
            <a:endParaRPr lang="ar-DZ" dirty="0" smtClean="0"/>
          </a:p>
          <a:p>
            <a:pPr marL="457200" indent="-457200" algn="r" rtl="1">
              <a:buFont typeface="+mj-lt"/>
              <a:buAutoNum type="arabicPeriod"/>
            </a:pPr>
            <a:r>
              <a:rPr lang="ar-DZ" dirty="0" smtClean="0"/>
              <a:t>................. .................</a:t>
            </a:r>
            <a:r>
              <a:rPr lang="ar-DZ" dirty="0"/>
              <a:t> </a:t>
            </a:r>
            <a:r>
              <a:rPr lang="ar-DZ" dirty="0" smtClean="0"/>
              <a:t>.................</a:t>
            </a:r>
            <a:r>
              <a:rPr lang="ar-DZ" dirty="0"/>
              <a:t> </a:t>
            </a:r>
            <a:endParaRPr lang="ar-DZ" dirty="0" smtClean="0"/>
          </a:p>
          <a:p>
            <a:pPr marL="457200" indent="-457200" algn="r" rtl="1">
              <a:buFont typeface="+mj-lt"/>
              <a:buAutoNum type="arabicPeriod"/>
            </a:pPr>
            <a:r>
              <a:rPr lang="ar-DZ" dirty="0" smtClean="0"/>
              <a:t>................. .................</a:t>
            </a:r>
            <a:r>
              <a:rPr lang="ar-DZ" dirty="0"/>
              <a:t> .................</a:t>
            </a:r>
            <a:endParaRPr lang="ar-DZ" dirty="0" smtClean="0"/>
          </a:p>
          <a:p>
            <a:pPr marL="457200" indent="-457200" algn="r" rtl="1">
              <a:buFont typeface="+mj-lt"/>
              <a:buAutoNum type="arabicPeriod"/>
            </a:pPr>
            <a:r>
              <a:rPr lang="ar-DZ" dirty="0" smtClean="0"/>
              <a:t>.................</a:t>
            </a:r>
            <a:r>
              <a:rPr lang="ar-DZ" dirty="0"/>
              <a:t> </a:t>
            </a:r>
            <a:r>
              <a:rPr lang="ar-DZ" dirty="0" smtClean="0"/>
              <a:t>.................</a:t>
            </a:r>
            <a:r>
              <a:rPr lang="ar-DZ" dirty="0"/>
              <a:t> .................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20261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rtl="1"/>
            <a:r>
              <a:rPr lang="ar-DZ" sz="6000" b="1" dirty="0" smtClean="0"/>
              <a:t>العائد الاقتصادي للمشروع</a:t>
            </a:r>
            <a:endParaRPr lang="fr-FR" sz="60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algn="r" rtl="1">
              <a:buFont typeface="+mj-lt"/>
              <a:buAutoNum type="arabicPeriod"/>
            </a:pPr>
            <a:r>
              <a:rPr lang="ar-DZ" dirty="0" smtClean="0"/>
              <a:t>................. .................</a:t>
            </a:r>
            <a:r>
              <a:rPr lang="ar-DZ" dirty="0"/>
              <a:t> .................</a:t>
            </a:r>
            <a:endParaRPr lang="ar-DZ" dirty="0" smtClean="0"/>
          </a:p>
          <a:p>
            <a:pPr marL="457200" indent="-457200" algn="r" rtl="1">
              <a:buFont typeface="+mj-lt"/>
              <a:buAutoNum type="arabicPeriod"/>
            </a:pPr>
            <a:r>
              <a:rPr lang="ar-DZ" dirty="0" smtClean="0"/>
              <a:t>................. .................</a:t>
            </a:r>
            <a:r>
              <a:rPr lang="ar-DZ" dirty="0"/>
              <a:t> </a:t>
            </a:r>
            <a:r>
              <a:rPr lang="ar-DZ" dirty="0" smtClean="0"/>
              <a:t>.................</a:t>
            </a:r>
            <a:r>
              <a:rPr lang="ar-DZ" dirty="0"/>
              <a:t> </a:t>
            </a:r>
            <a:endParaRPr lang="ar-DZ" dirty="0" smtClean="0"/>
          </a:p>
          <a:p>
            <a:pPr marL="457200" indent="-457200" algn="r" rtl="1">
              <a:buFont typeface="+mj-lt"/>
              <a:buAutoNum type="arabicPeriod"/>
            </a:pPr>
            <a:r>
              <a:rPr lang="ar-DZ" dirty="0" smtClean="0"/>
              <a:t>................. .................</a:t>
            </a:r>
            <a:r>
              <a:rPr lang="ar-DZ" dirty="0"/>
              <a:t> .................</a:t>
            </a:r>
            <a:endParaRPr lang="ar-DZ" dirty="0" smtClean="0"/>
          </a:p>
          <a:p>
            <a:pPr marL="457200" indent="-457200" algn="r" rtl="1">
              <a:buFont typeface="+mj-lt"/>
              <a:buAutoNum type="arabicPeriod"/>
            </a:pPr>
            <a:r>
              <a:rPr lang="ar-DZ" dirty="0" smtClean="0"/>
              <a:t>.................</a:t>
            </a:r>
            <a:r>
              <a:rPr lang="ar-DZ" dirty="0"/>
              <a:t> </a:t>
            </a:r>
            <a:r>
              <a:rPr lang="ar-DZ" dirty="0" smtClean="0"/>
              <a:t>.................</a:t>
            </a:r>
            <a:r>
              <a:rPr lang="ar-DZ" dirty="0"/>
              <a:t> .................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5110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8640" y="481148"/>
            <a:ext cx="10972800" cy="990600"/>
          </a:xfrm>
        </p:spPr>
        <p:txBody>
          <a:bodyPr>
            <a:normAutofit/>
          </a:bodyPr>
          <a:lstStyle/>
          <a:p>
            <a:pPr algn="ctr" rtl="1"/>
            <a:r>
              <a:rPr lang="ar-DZ" sz="4800" b="1" dirty="0" smtClean="0"/>
              <a:t>وصف للنموذج الاولي  </a:t>
            </a:r>
            <a:r>
              <a:rPr lang="fr-FR" sz="4800" b="1" dirty="0" smtClean="0"/>
              <a:t>ROTOTYPE</a:t>
            </a:r>
            <a:r>
              <a:rPr lang="ar-DZ" sz="4800" b="1" dirty="0" smtClean="0"/>
              <a:t> المراد تطويره  </a:t>
            </a:r>
            <a:endParaRPr lang="fr-FR" sz="48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DZ" dirty="0" smtClean="0"/>
              <a:t>الوسائل التكنولوجية المراد استعمالها</a:t>
            </a:r>
          </a:p>
          <a:p>
            <a:pPr algn="r" rtl="1"/>
            <a:r>
              <a:rPr lang="ar-DZ" dirty="0" smtClean="0"/>
              <a:t>المستلزمات (المتطلبات) لضمان إتمام النموذج الأولي</a:t>
            </a:r>
          </a:p>
          <a:p>
            <a:pPr algn="r" rtl="1"/>
            <a:r>
              <a:rPr lang="ar-DZ" dirty="0" smtClean="0"/>
              <a:t>صور تصميم إن وجد ...</a:t>
            </a:r>
          </a:p>
          <a:p>
            <a:pPr algn="r" rtl="1"/>
            <a:r>
              <a:rPr lang="ar-DZ" dirty="0" smtClean="0"/>
              <a:t>...........</a:t>
            </a:r>
            <a:r>
              <a:rPr lang="ar-DZ" dirty="0"/>
              <a:t> </a:t>
            </a:r>
            <a:r>
              <a:rPr lang="ar-DZ" dirty="0" smtClean="0"/>
              <a:t>.................</a:t>
            </a:r>
            <a:r>
              <a:rPr lang="ar-DZ" dirty="0"/>
              <a:t> </a:t>
            </a:r>
            <a:r>
              <a:rPr lang="ar-DZ" dirty="0" smtClean="0"/>
              <a:t>.................</a:t>
            </a:r>
            <a:r>
              <a:rPr lang="ar-DZ" dirty="0"/>
              <a:t> </a:t>
            </a:r>
            <a:r>
              <a:rPr lang="ar-DZ" dirty="0" smtClean="0"/>
              <a:t>.........</a:t>
            </a:r>
          </a:p>
          <a:p>
            <a:pPr algn="r" rtl="1"/>
            <a:r>
              <a:rPr lang="ar-DZ" dirty="0" smtClean="0"/>
              <a:t>.................</a:t>
            </a:r>
            <a:r>
              <a:rPr lang="ar-DZ" dirty="0"/>
              <a:t> </a:t>
            </a:r>
            <a:r>
              <a:rPr lang="ar-DZ" dirty="0" smtClean="0"/>
              <a:t>.................</a:t>
            </a:r>
            <a:r>
              <a:rPr lang="ar-DZ" dirty="0"/>
              <a:t> </a:t>
            </a:r>
            <a:r>
              <a:rPr lang="ar-DZ" dirty="0" smtClean="0"/>
              <a:t>.................</a:t>
            </a:r>
          </a:p>
          <a:p>
            <a:pPr algn="r" rtl="1"/>
            <a:r>
              <a:rPr lang="ar-DZ" dirty="0" smtClean="0"/>
              <a:t>...... .................</a:t>
            </a:r>
            <a:r>
              <a:rPr lang="ar-DZ" dirty="0"/>
              <a:t> .................</a:t>
            </a:r>
            <a:r>
              <a:rPr lang="ar-DZ" dirty="0" smtClean="0"/>
              <a:t>......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42244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té">
  <a:themeElements>
    <a:clrScheme name="Clarté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té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32</TotalTime>
  <Words>139</Words>
  <Application>Microsoft Office PowerPoint</Application>
  <PresentationFormat>Personnalisé</PresentationFormat>
  <Paragraphs>38</Paragraphs>
  <Slides>7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Clarté</vt:lpstr>
      <vt:lpstr>Présentation PowerPoint</vt:lpstr>
      <vt:lpstr>أعضاء الفريق</vt:lpstr>
      <vt:lpstr>الإشكالية المراد معالجتها والسوق المستهدف</vt:lpstr>
      <vt:lpstr>الحلول الموجودة في السوق</vt:lpstr>
      <vt:lpstr>الحلول المقترحة</vt:lpstr>
      <vt:lpstr>العائد الاقتصادي للمشروع</vt:lpstr>
      <vt:lpstr>وصف للنموذج الاولي  ROTOTYPE المراد تطويره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bluray01</dc:creator>
  <cp:lastModifiedBy>DELL PRO</cp:lastModifiedBy>
  <cp:revision>6</cp:revision>
  <dcterms:created xsi:type="dcterms:W3CDTF">2023-07-02T10:54:57Z</dcterms:created>
  <dcterms:modified xsi:type="dcterms:W3CDTF">2024-02-07T13:50:25Z</dcterms:modified>
</cp:coreProperties>
</file>