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540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-1172" y="-4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9FAE7-0B3E-415B-B5F9-2CD12A5A6AAB}" type="datetimeFigureOut">
              <a:rPr lang="fr-CA" smtClean="0"/>
              <a:t>2024-02-07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026D0-FDC9-42E7-9F0A-1DE52B00562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6048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026D0-FDC9-42E7-9F0A-1DE52B00562C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990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l="-1000" t="59000" r="72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5569" y="3784448"/>
            <a:ext cx="9144000" cy="1655762"/>
          </a:xfrm>
        </p:spPr>
        <p:txBody>
          <a:bodyPr>
            <a:normAutofit/>
          </a:bodyPr>
          <a:lstStyle/>
          <a:p>
            <a:pPr algn="ctr" rtl="1"/>
            <a:r>
              <a:rPr lang="ar-DZ" sz="4400" b="1" dirty="0" smtClean="0">
                <a:latin typeface="+mj-lt"/>
              </a:rPr>
              <a:t>«</a:t>
            </a:r>
            <a:r>
              <a:rPr lang="en-CA" sz="4400" b="1" dirty="0" smtClean="0">
                <a:latin typeface="+mj-lt"/>
              </a:rPr>
              <a:t>Titre du </a:t>
            </a:r>
            <a:r>
              <a:rPr lang="en-CA" sz="4400" b="1" dirty="0" err="1" smtClean="0">
                <a:latin typeface="+mj-lt"/>
              </a:rPr>
              <a:t>projet</a:t>
            </a:r>
            <a:r>
              <a:rPr lang="ar-DZ" sz="4400" b="1" dirty="0" smtClean="0">
                <a:latin typeface="+mj-lt"/>
              </a:rPr>
              <a:t>»</a:t>
            </a:r>
            <a:endParaRPr lang="ar-DZ" sz="4400" b="1" dirty="0" smtClean="0">
              <a:latin typeface="+mj-lt"/>
            </a:endParaRPr>
          </a:p>
          <a:p>
            <a:pPr algn="ctr" rtl="1"/>
            <a:endParaRPr lang="fr-FR" sz="4400" b="1" dirty="0">
              <a:latin typeface="+mj-lt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924785" y="627591"/>
            <a:ext cx="9884230" cy="265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> جامعة حسيبة بن بوعلي بالشلف</a:t>
            </a:r>
          </a:p>
          <a:p>
            <a:pPr algn="ctr" rtl="1"/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>حاضنة 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أعمال</a:t>
            </a:r>
            <a:endParaRPr lang="fr-FR" sz="36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كلية ..............................</a:t>
            </a:r>
          </a:p>
          <a:p>
            <a:pPr algn="ctr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قسم ....................</a:t>
            </a:r>
            <a:endParaRPr lang="fr-FR" sz="4400" b="1" dirty="0">
              <a:latin typeface="+mj-lt"/>
            </a:endParaRPr>
          </a:p>
        </p:txBody>
      </p:sp>
      <p:pic>
        <p:nvPicPr>
          <p:cNvPr id="5" name="Image 4" descr="Photos et logo - Universite Hassiba Benbouali de Chle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69366" y="748799"/>
            <a:ext cx="1669834" cy="165600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age 5" descr="C:\Users\DELL PRO.DESKTOP-8BCETEA\Downloads\Logo_PNG-removebg-preview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246" y="1065296"/>
            <a:ext cx="2666542" cy="11030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Connecteur droit 6"/>
          <p:cNvCxnSpPr/>
          <p:nvPr/>
        </p:nvCxnSpPr>
        <p:spPr>
          <a:xfrm>
            <a:off x="924785" y="3505200"/>
            <a:ext cx="10924315" cy="25400"/>
          </a:xfrm>
          <a:prstGeom prst="line">
            <a:avLst/>
          </a:prstGeom>
          <a:ln w="38100">
            <a:solidFill>
              <a:srgbClr val="C254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457917" y="645640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2023-2024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8815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CA" sz="4400" b="1" dirty="0" err="1" smtClean="0"/>
              <a:t>Membres</a:t>
            </a:r>
            <a:r>
              <a:rPr lang="en-CA" sz="4400" b="1" dirty="0" smtClean="0"/>
              <a:t> du </a:t>
            </a:r>
            <a:r>
              <a:rPr lang="en-CA" sz="4400" b="1" dirty="0" err="1" smtClean="0"/>
              <a:t>projet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CA" sz="3200" dirty="0" smtClean="0"/>
              <a:t>Nom et </a:t>
            </a:r>
            <a:r>
              <a:rPr lang="en-CA" sz="3200" dirty="0" err="1" smtClean="0"/>
              <a:t>Prénom</a:t>
            </a:r>
            <a:endParaRPr lang="ar-DZ" sz="3200" dirty="0" smtClean="0"/>
          </a:p>
          <a:p>
            <a:pPr algn="l"/>
            <a:r>
              <a:rPr lang="en-CA" sz="3200" dirty="0" err="1" smtClean="0"/>
              <a:t>Specialité</a:t>
            </a:r>
            <a:endParaRPr lang="ar-DZ" sz="3200" dirty="0" smtClean="0"/>
          </a:p>
          <a:p>
            <a:pPr algn="l"/>
            <a:r>
              <a:rPr lang="en-CA" sz="3200" dirty="0" smtClean="0"/>
              <a:t>Cycle : Licence/</a:t>
            </a:r>
            <a:r>
              <a:rPr lang="en-CA" sz="3200" dirty="0" err="1" smtClean="0"/>
              <a:t>Matser</a:t>
            </a:r>
            <a:endParaRPr lang="ar-DZ" sz="3200" dirty="0" smtClean="0"/>
          </a:p>
          <a:p>
            <a:pPr algn="l"/>
            <a:r>
              <a:rPr lang="ar-DZ" sz="3200" dirty="0" smtClean="0"/>
              <a:t>................</a:t>
            </a:r>
          </a:p>
          <a:p>
            <a:pPr algn="l"/>
            <a:r>
              <a:rPr lang="ar-DZ" sz="3200" dirty="0" smtClean="0"/>
              <a:t>................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894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r-CA" sz="4400" b="1" dirty="0"/>
              <a:t>Problématique + Marché Ciblé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866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r-FR" sz="4400" b="1" dirty="0"/>
              <a:t>Solution actuelle existante sur le marché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l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144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r-FR" sz="4400" b="1" dirty="0"/>
              <a:t>Solution apportée par le projet du Mémoire Startup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l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l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l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02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en-CA" sz="4400" b="1" dirty="0" smtClean="0"/>
              <a:t>Le Retour </a:t>
            </a:r>
            <a:r>
              <a:rPr lang="en-CA" sz="4400" b="1" dirty="0" err="1" smtClean="0"/>
              <a:t>Economique</a:t>
            </a:r>
            <a:r>
              <a:rPr lang="en-CA" sz="4400" b="1" dirty="0" smtClean="0"/>
              <a:t> du </a:t>
            </a:r>
            <a:r>
              <a:rPr lang="en-CA" sz="4400" b="1" dirty="0" err="1" smtClean="0"/>
              <a:t>Projet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8640" y="481148"/>
            <a:ext cx="10972800" cy="990600"/>
          </a:xfrm>
        </p:spPr>
        <p:txBody>
          <a:bodyPr>
            <a:normAutofit fontScale="90000"/>
          </a:bodyPr>
          <a:lstStyle/>
          <a:p>
            <a:pPr algn="ctr" rtl="1"/>
            <a:r>
              <a:rPr lang="fr-FR" sz="4800" b="1" dirty="0"/>
              <a:t>Livrable ou Prototype prévu (produit, service)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CA" dirty="0" err="1" smtClean="0"/>
              <a:t>Outils</a:t>
            </a:r>
            <a:r>
              <a:rPr lang="en-CA" dirty="0" smtClean="0"/>
              <a:t> </a:t>
            </a:r>
            <a:r>
              <a:rPr lang="en-CA" dirty="0" err="1" smtClean="0"/>
              <a:t>technologiques</a:t>
            </a:r>
            <a:r>
              <a:rPr lang="en-CA" dirty="0" smtClean="0"/>
              <a:t> qui </a:t>
            </a:r>
            <a:r>
              <a:rPr lang="en-CA" dirty="0" err="1" smtClean="0"/>
              <a:t>seront</a:t>
            </a:r>
            <a:r>
              <a:rPr lang="en-CA" dirty="0" smtClean="0"/>
              <a:t> </a:t>
            </a:r>
            <a:r>
              <a:rPr lang="en-CA" dirty="0" err="1" smtClean="0"/>
              <a:t>utilisés</a:t>
            </a:r>
            <a:endParaRPr lang="ar-DZ" dirty="0" smtClean="0"/>
          </a:p>
          <a:p>
            <a:pPr algn="l"/>
            <a:r>
              <a:rPr lang="en-CA" dirty="0" err="1" smtClean="0"/>
              <a:t>Besoins</a:t>
            </a:r>
            <a:r>
              <a:rPr lang="en-CA" dirty="0" smtClean="0"/>
              <a:t> pour la finalisation du prototype</a:t>
            </a:r>
            <a:endParaRPr lang="ar-DZ" dirty="0" smtClean="0"/>
          </a:p>
          <a:p>
            <a:pPr algn="l"/>
            <a:r>
              <a:rPr lang="en-CA" dirty="0" smtClean="0"/>
              <a:t>Photos du prototype </a:t>
            </a:r>
            <a:r>
              <a:rPr lang="en-CA" dirty="0" err="1" smtClean="0"/>
              <a:t>si</a:t>
            </a:r>
            <a:r>
              <a:rPr lang="en-CA" dirty="0" smtClean="0"/>
              <a:t> </a:t>
            </a:r>
            <a:r>
              <a:rPr lang="en-CA" dirty="0" err="1" smtClean="0"/>
              <a:t>elles</a:t>
            </a:r>
            <a:r>
              <a:rPr lang="en-CA" dirty="0" smtClean="0"/>
              <a:t> existent</a:t>
            </a:r>
            <a:endParaRPr lang="ar-DZ" dirty="0" smtClean="0"/>
          </a:p>
          <a:p>
            <a:pPr algn="l"/>
            <a:r>
              <a:rPr lang="ar-DZ" dirty="0" smtClean="0"/>
              <a:t>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</a:t>
            </a:r>
          </a:p>
          <a:p>
            <a:pPr algn="l"/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</a:p>
          <a:p>
            <a:pPr algn="l"/>
            <a:r>
              <a:rPr lang="ar-DZ" dirty="0" smtClean="0"/>
              <a:t>...... .................</a:t>
            </a:r>
            <a:r>
              <a:rPr lang="ar-DZ" dirty="0"/>
              <a:t> .................</a:t>
            </a:r>
            <a:r>
              <a:rPr lang="ar-DZ" dirty="0" smtClean="0"/>
              <a:t>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22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</TotalTime>
  <Words>148</Words>
  <Application>Microsoft Office PowerPoint</Application>
  <PresentationFormat>Personnalisé</PresentationFormat>
  <Paragraphs>37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Clarté</vt:lpstr>
      <vt:lpstr>Présentation PowerPoint</vt:lpstr>
      <vt:lpstr>Membres du projet</vt:lpstr>
      <vt:lpstr>Problématique + Marché Ciblé</vt:lpstr>
      <vt:lpstr>Solution actuelle existante sur le marché</vt:lpstr>
      <vt:lpstr>Solution apportée par le projet du Mémoire Startup</vt:lpstr>
      <vt:lpstr>Le Retour Economique du Projet</vt:lpstr>
      <vt:lpstr>Livrable ou Prototype prévu (produit, service)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bluray01</dc:creator>
  <cp:lastModifiedBy>DELL PRO</cp:lastModifiedBy>
  <cp:revision>7</cp:revision>
  <dcterms:created xsi:type="dcterms:W3CDTF">2023-07-02T10:54:57Z</dcterms:created>
  <dcterms:modified xsi:type="dcterms:W3CDTF">2024-02-07T13:58:27Z</dcterms:modified>
</cp:coreProperties>
</file>